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2" r:id="rId6"/>
    <p:sldId id="268" r:id="rId7"/>
    <p:sldId id="259" r:id="rId8"/>
    <p:sldId id="265" r:id="rId9"/>
    <p:sldId id="271" r:id="rId10"/>
    <p:sldId id="263" r:id="rId11"/>
    <p:sldId id="266" r:id="rId12"/>
    <p:sldId id="264" r:id="rId13"/>
    <p:sldId id="269" r:id="rId14"/>
    <p:sldId id="261" r:id="rId15"/>
    <p:sldId id="267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5A5F2-8E09-4F7F-BCCC-802EA612B078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E5CBF-2583-4CC5-AD59-334AC12BA3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E5CBF-2583-4CC5-AD59-334AC12BA3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C86-AA36-4CF7-B656-78FC717A461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BDDE7C8-5B7B-4F77-822F-E542D187E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C86-AA36-4CF7-B656-78FC717A461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E7C8-5B7B-4F77-822F-E542D187E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C86-AA36-4CF7-B656-78FC717A461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E7C8-5B7B-4F77-822F-E542D187E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C86-AA36-4CF7-B656-78FC717A461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E7C8-5B7B-4F77-822F-E542D187E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C86-AA36-4CF7-B656-78FC717A461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BDDE7C8-5B7B-4F77-822F-E542D187E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C86-AA36-4CF7-B656-78FC717A461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E7C8-5B7B-4F77-822F-E542D187E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C86-AA36-4CF7-B656-78FC717A461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E7C8-5B7B-4F77-822F-E542D187E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C86-AA36-4CF7-B656-78FC717A461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E7C8-5B7B-4F77-822F-E542D187E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C86-AA36-4CF7-B656-78FC717A461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E7C8-5B7B-4F77-822F-E542D187E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C86-AA36-4CF7-B656-78FC717A461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DE7C8-5B7B-4F77-822F-E542D187E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66C86-AA36-4CF7-B656-78FC717A461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BDDE7C8-5B7B-4F77-822F-E542D187E9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B66C86-AA36-4CF7-B656-78FC717A461F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DDE7C8-5B7B-4F77-822F-E542D187E9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WG6P88US0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514599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  <a:latin typeface="AR DARLING" pitchFamily="2" charset="0"/>
              </a:rPr>
              <a:t>Altered Books</a:t>
            </a:r>
            <a:endParaRPr lang="en-US" sz="9600" dirty="0">
              <a:solidFill>
                <a:schemeClr val="accent2">
                  <a:lumMod val="50000"/>
                </a:schemeClr>
              </a:solidFill>
              <a:latin typeface="AR DARLING" pitchFamily="2" charset="0"/>
            </a:endParaRPr>
          </a:p>
        </p:txBody>
      </p:sp>
      <p:pic>
        <p:nvPicPr>
          <p:cNvPr id="4" name="Picture 3" descr="book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344293"/>
            <a:ext cx="5308600" cy="3954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 DARLING" pitchFamily="2" charset="0"/>
              </a:rPr>
              <a:t>You are going to….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Cover two or more pages with rubbings and textured items</a:t>
            </a:r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Divide two pages into 4 sections and fill each space using different marks and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lines</a:t>
            </a:r>
          </a:p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Create a pattern and fill a page with it, almost like 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wallpaper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Fill two pages with objects of a color of your choosing.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tex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71450"/>
            <a:ext cx="3575050" cy="2733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33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Texture Rubbings</a:t>
            </a:r>
            <a:endParaRPr lang="en-US" dirty="0"/>
          </a:p>
        </p:txBody>
      </p:sp>
      <p:pic>
        <p:nvPicPr>
          <p:cNvPr id="4" name="Picture 3" descr="book l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905000"/>
            <a:ext cx="3352800" cy="2576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2819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Boxes of Line</a:t>
            </a:r>
            <a:endParaRPr lang="en-US" dirty="0"/>
          </a:p>
        </p:txBody>
      </p:sp>
      <p:pic>
        <p:nvPicPr>
          <p:cNvPr id="6" name="Picture 5" descr="book gre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2895600"/>
            <a:ext cx="3771900" cy="3771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4953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 Collage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 DARLING" pitchFamily="2" charset="0"/>
              </a:rPr>
              <a:t>Choose Two….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 DARLING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Change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the shape two or more pages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Fill two pages with a drawing of your favorite dinner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Make a design out of yarn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Glue a piece of photograph onto a page and complete the image with pencil or marker.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Write a message in cursive.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Illustrate a poem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Cut shaped windows out of a page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Fill two pages with a collage of paper and other materials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Draw on an image that is already in your book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ook insid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990600"/>
            <a:ext cx="6600877" cy="49540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4800600" cy="3072384"/>
          </a:xfrm>
          <a:prstGeom prst="rect">
            <a:avLst/>
          </a:prstGeom>
        </p:spPr>
      </p:pic>
      <p:pic>
        <p:nvPicPr>
          <p:cNvPr id="3" name="Picture 2" descr="book pag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352800"/>
            <a:ext cx="4419600" cy="3298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ook windo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685800"/>
            <a:ext cx="6781800" cy="55441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ook inside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4251591" cy="3810000"/>
          </a:xfrm>
        </p:spPr>
      </p:pic>
      <p:pic>
        <p:nvPicPr>
          <p:cNvPr id="5" name="Picture 4" descr="book po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2986" y="381001"/>
            <a:ext cx="3676214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AR DARLING" pitchFamily="2" charset="0"/>
              </a:rPr>
              <a:t>What is a book?</a:t>
            </a:r>
          </a:p>
          <a:p>
            <a:pPr>
              <a:buFontTx/>
              <a:buChar char="-"/>
            </a:pP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AR DARLING" pitchFamily="2" charset="0"/>
              </a:rPr>
              <a:t>Is it an art form?</a:t>
            </a:r>
          </a:p>
          <a:p>
            <a:pPr>
              <a:buFontTx/>
              <a:buChar char="-"/>
            </a:pP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AR DARLING" pitchFamily="2" charset="0"/>
              </a:rPr>
              <a:t>Can books be artistic?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  <a:latin typeface="AR DARLING" pitchFamily="2" charset="0"/>
              </a:rPr>
              <a:t>YES!</a:t>
            </a:r>
            <a:endParaRPr lang="en-US" sz="8000" dirty="0">
              <a:solidFill>
                <a:schemeClr val="accent2">
                  <a:lumMod val="50000"/>
                </a:schemeClr>
              </a:solidFill>
              <a:latin typeface="AR DARLING" pitchFamily="2" charset="0"/>
            </a:endParaRPr>
          </a:p>
        </p:txBody>
      </p:sp>
      <p:pic>
        <p:nvPicPr>
          <p:cNvPr id="4" name="Content Placeholder 3" descr="book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752600"/>
            <a:ext cx="5480064" cy="4091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609600"/>
            <a:ext cx="4711324" cy="3276600"/>
          </a:xfrm>
          <a:prstGeom prst="rect">
            <a:avLst/>
          </a:prstGeom>
        </p:spPr>
      </p:pic>
      <p:pic>
        <p:nvPicPr>
          <p:cNvPr id="3" name="Picture 2" descr="book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676400"/>
            <a:ext cx="2138272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Altered Book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http://www.youtube.com/watch?v=ZWG6P88US0c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 DARLING" pitchFamily="2" charset="0"/>
              </a:rPr>
              <a:t>Create a Cover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 DARLING" pitchFamily="2" charset="0"/>
            </a:endParaRPr>
          </a:p>
        </p:txBody>
      </p:sp>
      <p:pic>
        <p:nvPicPr>
          <p:cNvPr id="14" name="Content Placeholder 13" descr="book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295400"/>
            <a:ext cx="3990033" cy="5059363"/>
          </a:xfrm>
        </p:spPr>
      </p:pic>
      <p:sp>
        <p:nvSpPr>
          <p:cNvPr id="16" name="TextBox 15"/>
          <p:cNvSpPr txBox="1"/>
          <p:nvPr/>
        </p:nvSpPr>
        <p:spPr>
          <a:xfrm>
            <a:off x="5181600" y="1828800"/>
            <a:ext cx="2895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AR DARLING" pitchFamily="2" charset="0"/>
              </a:rPr>
              <a:t>You are going to redesign the cover to illustrate </a:t>
            </a:r>
          </a:p>
          <a:p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AR DARLING" pitchFamily="2" charset="0"/>
              </a:rPr>
              <a:t>YOU!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AR DARLIN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ook cover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685800"/>
            <a:ext cx="7035800" cy="5276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Altered Book Artists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Rebecca Sawyer</a:t>
            </a:r>
          </a:p>
          <a:p>
            <a:r>
              <a:rPr lang="en-US" dirty="0" smtClean="0"/>
              <a:t>Brian </a:t>
            </a:r>
            <a:r>
              <a:rPr lang="en-US" dirty="0" err="1" smtClean="0"/>
              <a:t>Dettmer</a:t>
            </a:r>
            <a:endParaRPr lang="en-US" dirty="0" smtClean="0"/>
          </a:p>
          <a:p>
            <a:r>
              <a:rPr lang="en-US" dirty="0" smtClean="0"/>
              <a:t>Karen </a:t>
            </a:r>
            <a:r>
              <a:rPr lang="en-US" dirty="0" err="1" smtClean="0"/>
              <a:t>Hatzigeorgiou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rebecca saw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429000"/>
            <a:ext cx="2209800" cy="2366186"/>
          </a:xfrm>
          <a:prstGeom prst="rect">
            <a:avLst/>
          </a:prstGeom>
        </p:spPr>
      </p:pic>
      <p:pic>
        <p:nvPicPr>
          <p:cNvPr id="5" name="Picture 4" descr="brian dett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352800"/>
            <a:ext cx="2237189" cy="2514600"/>
          </a:xfrm>
          <a:prstGeom prst="rect">
            <a:avLst/>
          </a:prstGeom>
        </p:spPr>
      </p:pic>
      <p:pic>
        <p:nvPicPr>
          <p:cNvPr id="6" name="Picture 5" descr="karen 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2756" y="3352800"/>
            <a:ext cx="2328333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345</TotalTime>
  <Words>192</Words>
  <Application>Microsoft Office PowerPoint</Application>
  <PresentationFormat>On-screen Show (4:3)</PresentationFormat>
  <Paragraphs>33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Altered Books</vt:lpstr>
      <vt:lpstr>Slide 2</vt:lpstr>
      <vt:lpstr>YES!</vt:lpstr>
      <vt:lpstr>Slide 4</vt:lpstr>
      <vt:lpstr>Slide 5</vt:lpstr>
      <vt:lpstr>Altered Book Videos</vt:lpstr>
      <vt:lpstr>Create a Cover</vt:lpstr>
      <vt:lpstr>Slide 8</vt:lpstr>
      <vt:lpstr>Altered Book Artists</vt:lpstr>
      <vt:lpstr>You are going to….</vt:lpstr>
      <vt:lpstr>Slide 11</vt:lpstr>
      <vt:lpstr>Choose Two….</vt:lpstr>
      <vt:lpstr>Slide 13</vt:lpstr>
      <vt:lpstr>Slide 14</vt:lpstr>
      <vt:lpstr>Slide 15</vt:lpstr>
      <vt:lpstr>Slide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Altered Books</dc:title>
  <dc:creator>Sammantha Nichole Caraveo</dc:creator>
  <cp:lastModifiedBy>Sammantha Nichole Caraveo</cp:lastModifiedBy>
  <cp:revision>27</cp:revision>
  <dcterms:created xsi:type="dcterms:W3CDTF">2012-02-16T19:44:07Z</dcterms:created>
  <dcterms:modified xsi:type="dcterms:W3CDTF">2012-03-29T14:16:08Z</dcterms:modified>
</cp:coreProperties>
</file>