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67A034-CD40-4418-BA50-2AF7A669CC74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4C743A-3AC4-4427-BDB5-027B2204B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 AND VEGETABLES!</a:t>
            </a:r>
            <a:endParaRPr lang="en-US" dirty="0"/>
          </a:p>
        </p:txBody>
      </p:sp>
      <p:pic>
        <p:nvPicPr>
          <p:cNvPr id="4" name="Content Placeholder 3" descr="fruits-vegg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828800"/>
            <a:ext cx="5181600" cy="4663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What types of fruits are there?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What types of vegetables are there?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Which ones are your favorites?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Where do they grow?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GARDENS!</a:t>
            </a:r>
            <a:endParaRPr lang="en-US" dirty="0"/>
          </a:p>
        </p:txBody>
      </p:sp>
      <p:pic>
        <p:nvPicPr>
          <p:cNvPr id="4" name="Content Placeholder 3" descr="gard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3200400" cy="2400300"/>
          </a:xfrm>
        </p:spPr>
      </p:pic>
      <p:pic>
        <p:nvPicPr>
          <p:cNvPr id="6" name="Picture 5" descr="gardeng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1524000"/>
            <a:ext cx="3149600" cy="3149600"/>
          </a:xfrm>
          <a:prstGeom prst="rect">
            <a:avLst/>
          </a:prstGeom>
        </p:spPr>
      </p:pic>
      <p:pic>
        <p:nvPicPr>
          <p:cNvPr id="7" name="Picture 6" descr="gardent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3566160"/>
            <a:ext cx="2392680" cy="319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going to do…</a:t>
            </a:r>
            <a:endParaRPr lang="en-US" dirty="0"/>
          </a:p>
        </p:txBody>
      </p:sp>
      <p:pic>
        <p:nvPicPr>
          <p:cNvPr id="4" name="Content Placeholder 3" descr="veggard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642809"/>
            <a:ext cx="3970958" cy="52151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 and Vegetable Prints</a:t>
            </a:r>
            <a:endParaRPr lang="en-US" dirty="0"/>
          </a:p>
        </p:txBody>
      </p:sp>
      <p:pic>
        <p:nvPicPr>
          <p:cNvPr id="6" name="Content Placeholder 5" descr="veggiepri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7239000" cy="4795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</TotalTime>
  <Words>43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FRUITS AND VEGETABLES!</vt:lpstr>
      <vt:lpstr>Slide 2</vt:lpstr>
      <vt:lpstr>Slide 3</vt:lpstr>
      <vt:lpstr>Slide 4</vt:lpstr>
      <vt:lpstr>Slide 5</vt:lpstr>
      <vt:lpstr>                       GARDENS!</vt:lpstr>
      <vt:lpstr>What we are going to do…</vt:lpstr>
      <vt:lpstr>Fruit and Vegetable Prints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Sammantha Nichole Caraveo</dc:creator>
  <cp:lastModifiedBy>Sammantha Nichole Caraveo</cp:lastModifiedBy>
  <cp:revision>4</cp:revision>
  <dcterms:created xsi:type="dcterms:W3CDTF">2012-03-07T02:29:51Z</dcterms:created>
  <dcterms:modified xsi:type="dcterms:W3CDTF">2012-03-07T19:33:01Z</dcterms:modified>
</cp:coreProperties>
</file>